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830C-28BD-4A27-F00F-E43418B8C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17189A-8BEE-9DF2-401A-FF8183637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B9225-B46D-F20B-D4A3-F84FBEAB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77E9F-AF0E-1CA4-FF7A-6D2D0A0E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AA143-AFC1-A13C-4C5B-51C841C3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E733-0FF8-F9C3-AA47-D6BCE2F3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CEE1E-17D6-F12D-8E3A-504C8A705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B5A8A-868B-38C8-3AF6-59927437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A44A1-03C9-532D-7662-64CA5112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A8473-A24D-3876-5CAD-E24F02FE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8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005E3C-EDED-AEBD-7351-3F791B8B3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2ECC4-6068-8897-310C-E3E4921E5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E1C1-1708-798C-94E6-36546888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6B73C-14E5-ECC1-638E-07521DC3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AFEAF-7F5D-C7AB-6366-00099FF0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55E9-4CCD-2423-3BB8-62A8B54C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E4BE9-770B-DB21-79A6-4E8BCCB5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4544-A8F7-16F3-71C9-CE5942EF6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07A4B-A028-E512-AEA4-ABD37A96C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F019B-85DA-D5F8-B6DC-1526130F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6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9D05-0364-6529-E7A0-B6EA1178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236BA-D45C-6C91-2C8F-AAA058A58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8F0C9-A57F-8091-6E99-3E168974A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88260-193D-2E49-68B3-B2332B44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FC05-0735-5F56-0D2B-1F9E513D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9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AEA4-9C86-87D0-9566-7E736CA3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0DD1-ADA9-2182-96DA-5B1D191C8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C29CA-0762-36B2-7FB1-95A94D099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8563E-0733-8414-FEB3-6A1794FB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B7669-D594-7291-1576-40A65966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EACE8-9DA9-5D07-8219-33C6CE3C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95DB-B4DF-DA24-7A1D-ACB07019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951A8-80F5-A22C-5EFF-84F11DBA9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6510F-87C8-28F2-FE32-45D48147E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997D2-D605-4AEA-19C9-2949B4062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0A6D-663D-F21E-643E-56012AF4A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22A34D-5B17-FF50-A0CC-8413A1FC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9C52F-E001-7EFE-12CA-EE39E188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3C8ED-C1DB-EC65-1462-3BB64714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3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4580-BE4C-1613-86DA-7C6B26D5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73A74-13AA-7336-DB96-5CD416A41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DDC55-20AF-0FD8-2A04-B1A02132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A6DB0-4390-78CE-65A7-1E482AFE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E0300-89D2-675D-43D1-1C2CB788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985F0-8E35-4CAC-F2C4-AA5F3D56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0217C-C8D8-0620-BAED-9B114F0E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CA55-3399-C8A5-0C6E-E07DD85A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F0FA6-B432-AA78-FECE-49233AEBF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29EA0-1E34-FEB0-2108-6D867834E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B6633-8344-604E-5C7E-A5E36709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DDF36-7E77-3193-A52B-0C6A4A4E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4302F-DDC1-F4E7-1065-E97A90DA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0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EF82-C0EB-B915-68AD-F4C41740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090C-7997-1F63-433A-80EDDB487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6314A-AFA9-DFCC-EE93-764CF3A26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3AFB9-137E-7EF2-9E9F-E0D28055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07073-AC15-011C-7BD3-DE1B3E10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99214-A390-EBFD-CCEC-44CD22B8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9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3898F-9414-D388-25D5-9D0AD894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EA41F-7B89-16F8-2581-86AE67022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803F-CB3E-5D66-2DFB-CB4097FCB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9FA5F-E997-44C1-92EA-B8EA9B5539B0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44211-BE79-2399-5EF7-27B6A5F2D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A9D9-F63A-014C-610B-0C1780612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99933-841F-4CE8-BC1F-8FE269FD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9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086F-4A7F-96E0-85CE-1A73E9B21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29854"/>
            <a:ext cx="9144000" cy="2387600"/>
          </a:xfrm>
        </p:spPr>
        <p:txBody>
          <a:bodyPr/>
          <a:lstStyle/>
          <a:p>
            <a:r>
              <a:rPr lang="en-US" dirty="0"/>
              <a:t>INV-ES-FF-ET-TAH21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FE028-AB2E-2147-E1E0-0F57553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09529"/>
            <a:ext cx="9144000" cy="1655762"/>
          </a:xfrm>
        </p:spPr>
        <p:txBody>
          <a:bodyPr/>
          <a:lstStyle/>
          <a:p>
            <a:r>
              <a:rPr lang="en-US" dirty="0"/>
              <a:t>INSTALL INSTRUCTIONS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9DF81AF-1938-736B-5076-EC5811398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78" y="434782"/>
            <a:ext cx="7402444" cy="35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1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F1B55-588F-1D0A-BCC6-46690AED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gear&#10;&#10;Description automatically generated">
            <a:extLst>
              <a:ext uri="{FF2B5EF4-FFF2-40B4-BE49-F238E27FC236}">
                <a16:creationId xmlns:a16="http://schemas.microsoft.com/office/drawing/2014/main" id="{2B77F654-D74F-7EDB-C457-15F0322B3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76286"/>
            <a:ext cx="5801784" cy="4351338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530CEA-C667-14D7-8F86-32103E4FF5C7}"/>
              </a:ext>
            </a:extLst>
          </p:cNvPr>
          <p:cNvCxnSpPr/>
          <p:nvPr/>
        </p:nvCxnSpPr>
        <p:spPr>
          <a:xfrm flipV="1">
            <a:off x="1588655" y="1985818"/>
            <a:ext cx="1893454" cy="2872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AC53BF-873C-E45C-316F-88027FC02998}"/>
              </a:ext>
            </a:extLst>
          </p:cNvPr>
          <p:cNvSpPr txBox="1"/>
          <p:nvPr/>
        </p:nvSpPr>
        <p:spPr>
          <a:xfrm>
            <a:off x="461473" y="4862557"/>
            <a:ext cx="361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FILLER PANEL ONTO FRONT OF THE SIDE BOXES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0607B-61C9-2319-18CE-17B035E9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39" y="92384"/>
            <a:ext cx="3574457" cy="476594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B02C4E-FC8B-FCFD-BFC2-322C4C222305}"/>
              </a:ext>
            </a:extLst>
          </p:cNvPr>
          <p:cNvCxnSpPr/>
          <p:nvPr/>
        </p:nvCxnSpPr>
        <p:spPr>
          <a:xfrm flipV="1">
            <a:off x="8186871" y="2726108"/>
            <a:ext cx="1170774" cy="2521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FBBC69-5341-6A4C-5179-A013229F2415}"/>
              </a:ext>
            </a:extLst>
          </p:cNvPr>
          <p:cNvSpPr txBox="1"/>
          <p:nvPr/>
        </p:nvSpPr>
        <p:spPr>
          <a:xfrm>
            <a:off x="7390439" y="5298393"/>
            <a:ext cx="3001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SIDE FILLER PANEL ONTOP OF LID PANEL ON PASSENGER SIDE</a:t>
            </a:r>
          </a:p>
        </p:txBody>
      </p:sp>
    </p:spTree>
    <p:extLst>
      <p:ext uri="{BB962C8B-B14F-4D97-AF65-F5344CB8AC3E}">
        <p14:creationId xmlns:p14="http://schemas.microsoft.com/office/powerpoint/2010/main" val="40698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5A06-51C3-DE02-5734-1BC8BA45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605F8EB-054B-E4CB-619C-63544136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6" y="282118"/>
            <a:ext cx="7739528" cy="5804646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D77CBD-24D1-4782-D627-C0DC6197CB39}"/>
              </a:ext>
            </a:extLst>
          </p:cNvPr>
          <p:cNvCxnSpPr/>
          <p:nvPr/>
        </p:nvCxnSpPr>
        <p:spPr>
          <a:xfrm flipH="1">
            <a:off x="2503055" y="2429164"/>
            <a:ext cx="6687127" cy="12284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362CC9-3130-EDFA-F0C8-E792E7560B33}"/>
              </a:ext>
            </a:extLst>
          </p:cNvPr>
          <p:cNvCxnSpPr/>
          <p:nvPr/>
        </p:nvCxnSpPr>
        <p:spPr>
          <a:xfrm flipH="1">
            <a:off x="6870819" y="2435551"/>
            <a:ext cx="2324456" cy="1179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947D6F-0013-7B23-E39F-C9C841CE3748}"/>
              </a:ext>
            </a:extLst>
          </p:cNvPr>
          <p:cNvSpPr txBox="1"/>
          <p:nvPr/>
        </p:nvSpPr>
        <p:spPr>
          <a:xfrm>
            <a:off x="9190182" y="2110811"/>
            <a:ext cx="270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THE TWO FLAT HEAD SCREWS INTO THESE EARS INTO THE FRAME</a:t>
            </a:r>
          </a:p>
        </p:txBody>
      </p:sp>
    </p:spTree>
    <p:extLst>
      <p:ext uri="{BB962C8B-B14F-4D97-AF65-F5344CB8AC3E}">
        <p14:creationId xmlns:p14="http://schemas.microsoft.com/office/powerpoint/2010/main" val="270986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655C-8537-924C-792B-E03BFD17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hip&#10;&#10;Description automatically generated">
            <a:extLst>
              <a:ext uri="{FF2B5EF4-FFF2-40B4-BE49-F238E27FC236}">
                <a16:creationId xmlns:a16="http://schemas.microsoft.com/office/drawing/2014/main" id="{EAAB8E72-CB6F-FC23-8040-DBC2E9118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4" y="126134"/>
            <a:ext cx="5801784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DD0380-68AF-5118-305D-A172ADB23EF0}"/>
              </a:ext>
            </a:extLst>
          </p:cNvPr>
          <p:cNvCxnSpPr>
            <a:cxnSpLocks/>
          </p:cNvCxnSpPr>
          <p:nvPr/>
        </p:nvCxnSpPr>
        <p:spPr>
          <a:xfrm flipV="1">
            <a:off x="1247686" y="3546764"/>
            <a:ext cx="683664" cy="1349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4135B5-F399-EC8D-93CB-47FB23BFEA52}"/>
              </a:ext>
            </a:extLst>
          </p:cNvPr>
          <p:cNvCxnSpPr>
            <a:cxnSpLocks/>
          </p:cNvCxnSpPr>
          <p:nvPr/>
        </p:nvCxnSpPr>
        <p:spPr>
          <a:xfrm flipV="1">
            <a:off x="1247686" y="3614871"/>
            <a:ext cx="2879933" cy="1281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D16099-24BA-3764-C33D-BB9A3CF6A701}"/>
              </a:ext>
            </a:extLst>
          </p:cNvPr>
          <p:cNvSpPr txBox="1"/>
          <p:nvPr/>
        </p:nvSpPr>
        <p:spPr>
          <a:xfrm>
            <a:off x="258893" y="4851512"/>
            <a:ext cx="305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LOWER TRIM IN REAR OF VEHICLE</a:t>
            </a:r>
          </a:p>
        </p:txBody>
      </p:sp>
      <p:pic>
        <p:nvPicPr>
          <p:cNvPr id="16" name="Picture 15" descr="A picture containing silver&#10;&#10;Description automatically generated">
            <a:extLst>
              <a:ext uri="{FF2B5EF4-FFF2-40B4-BE49-F238E27FC236}">
                <a16:creationId xmlns:a16="http://schemas.microsoft.com/office/drawing/2014/main" id="{46E7BFC6-E93C-E869-2EA9-FBDD051F2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74" y="126134"/>
            <a:ext cx="5813395" cy="43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1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2BF1-E0A8-9347-B25A-395C204A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he inside of a car&#10;&#10;Description automatically generated with medium confidence">
            <a:extLst>
              <a:ext uri="{FF2B5EF4-FFF2-40B4-BE49-F238E27FC236}">
                <a16:creationId xmlns:a16="http://schemas.microsoft.com/office/drawing/2014/main" id="{BBCDB979-25B7-9BC6-0172-3B783666D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" y="79952"/>
            <a:ext cx="5801784" cy="4351338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E4191D-C662-5DF9-77FE-A1C88C099287}"/>
              </a:ext>
            </a:extLst>
          </p:cNvPr>
          <p:cNvCxnSpPr/>
          <p:nvPr/>
        </p:nvCxnSpPr>
        <p:spPr>
          <a:xfrm flipH="1" flipV="1">
            <a:off x="443345" y="1302327"/>
            <a:ext cx="1431637" cy="36021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E0C26A-5D3A-2A8F-AC94-9F984C0D06B8}"/>
              </a:ext>
            </a:extLst>
          </p:cNvPr>
          <p:cNvCxnSpPr/>
          <p:nvPr/>
        </p:nvCxnSpPr>
        <p:spPr>
          <a:xfrm flipV="1">
            <a:off x="1880075" y="1333144"/>
            <a:ext cx="3631962" cy="3580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8D7D18-2BC2-5878-FEE3-008E99E55B89}"/>
              </a:ext>
            </a:extLst>
          </p:cNvPr>
          <p:cNvSpPr txBox="1"/>
          <p:nvPr/>
        </p:nvSpPr>
        <p:spPr>
          <a:xfrm>
            <a:off x="274683" y="4913832"/>
            <a:ext cx="4844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C &amp; D PILLAR TRIM FROM VEHICLE</a:t>
            </a:r>
          </a:p>
          <a:p>
            <a:endParaRPr lang="en-US" dirty="0"/>
          </a:p>
          <a:p>
            <a:r>
              <a:rPr lang="en-US" dirty="0"/>
              <a:t>REMOVE REAR CARGO TRIM FROM VEHICLE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FA4BAA-D00D-C46C-B895-464CCCF06604}"/>
              </a:ext>
            </a:extLst>
          </p:cNvPr>
          <p:cNvCxnSpPr/>
          <p:nvPr/>
        </p:nvCxnSpPr>
        <p:spPr>
          <a:xfrm flipV="1">
            <a:off x="1874982" y="2913063"/>
            <a:ext cx="261467" cy="1991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CA1725-EA87-812A-6934-F33CA3419225}"/>
              </a:ext>
            </a:extLst>
          </p:cNvPr>
          <p:cNvCxnSpPr/>
          <p:nvPr/>
        </p:nvCxnSpPr>
        <p:spPr>
          <a:xfrm flipV="1">
            <a:off x="1874982" y="2375731"/>
            <a:ext cx="594753" cy="2528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52EAB2-6C01-8DAA-FED8-20B24D4086C6}"/>
              </a:ext>
            </a:extLst>
          </p:cNvPr>
          <p:cNvCxnSpPr/>
          <p:nvPr/>
        </p:nvCxnSpPr>
        <p:spPr>
          <a:xfrm flipV="1">
            <a:off x="1874982" y="2366408"/>
            <a:ext cx="1605392" cy="2547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9F9EE5-9E16-0FC9-C147-1049FF0FC081}"/>
              </a:ext>
            </a:extLst>
          </p:cNvPr>
          <p:cNvCxnSpPr/>
          <p:nvPr/>
        </p:nvCxnSpPr>
        <p:spPr>
          <a:xfrm flipV="1">
            <a:off x="1874982" y="2913063"/>
            <a:ext cx="1833893" cy="2000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D015A02-9F17-027B-4172-977690F0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908387" cy="443129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224EB9-C71C-00C9-C6CC-466AA21612D0}"/>
              </a:ext>
            </a:extLst>
          </p:cNvPr>
          <p:cNvCxnSpPr>
            <a:cxnSpLocks/>
          </p:cNvCxnSpPr>
          <p:nvPr/>
        </p:nvCxnSpPr>
        <p:spPr>
          <a:xfrm flipV="1">
            <a:off x="1883528" y="2913063"/>
            <a:ext cx="3372136" cy="1991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FE139F-6540-677B-72A8-5F2EE223972C}"/>
              </a:ext>
            </a:extLst>
          </p:cNvPr>
          <p:cNvCxnSpPr>
            <a:cxnSpLocks/>
          </p:cNvCxnSpPr>
          <p:nvPr/>
        </p:nvCxnSpPr>
        <p:spPr>
          <a:xfrm flipH="1" flipV="1">
            <a:off x="753238" y="3103418"/>
            <a:ext cx="1130290" cy="1801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08ACEF-F50D-909E-37D9-066D4DBEA184}"/>
              </a:ext>
            </a:extLst>
          </p:cNvPr>
          <p:cNvSpPr txBox="1"/>
          <p:nvPr/>
        </p:nvSpPr>
        <p:spPr>
          <a:xfrm>
            <a:off x="6599578" y="5408903"/>
            <a:ext cx="490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UTILITZE THIS TIME TO RUN ANY LIGHTING / CABLES, AS ONCE THE FLOOR IS IN THE TRIM WILL NO LONGER BE REMOVABLE WITHOUT REMOVAL.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00904E-D0BB-959C-BA26-0DB5A91F58E8}"/>
              </a:ext>
            </a:extLst>
          </p:cNvPr>
          <p:cNvSpPr txBox="1"/>
          <p:nvPr/>
        </p:nvSpPr>
        <p:spPr>
          <a:xfrm>
            <a:off x="7251819" y="4673145"/>
            <a:ext cx="410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REAR FLOOR MAT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726E080-9B0B-8BE5-5E85-658901875DBD}"/>
              </a:ext>
            </a:extLst>
          </p:cNvPr>
          <p:cNvCxnSpPr/>
          <p:nvPr/>
        </p:nvCxnSpPr>
        <p:spPr>
          <a:xfrm flipH="1" flipV="1">
            <a:off x="8947447" y="3033757"/>
            <a:ext cx="102745" cy="1550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2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B489-E973-380B-600B-5027A19F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he inside of a car&#10;&#10;Description automatically generated with medium confidence">
            <a:extLst>
              <a:ext uri="{FF2B5EF4-FFF2-40B4-BE49-F238E27FC236}">
                <a16:creationId xmlns:a16="http://schemas.microsoft.com/office/drawing/2014/main" id="{97E6A102-A7F6-4477-6E25-2E7D96A0C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6" y="97270"/>
            <a:ext cx="5801784" cy="4351338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2F6263-9D2A-8636-C01B-5BAF168019B6}"/>
              </a:ext>
            </a:extLst>
          </p:cNvPr>
          <p:cNvCxnSpPr/>
          <p:nvPr/>
        </p:nvCxnSpPr>
        <p:spPr>
          <a:xfrm flipV="1">
            <a:off x="1681018" y="1810327"/>
            <a:ext cx="3177309" cy="1874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141CB8-E989-5FCD-2C35-F526CC9376AD}"/>
              </a:ext>
            </a:extLst>
          </p:cNvPr>
          <p:cNvCxnSpPr/>
          <p:nvPr/>
        </p:nvCxnSpPr>
        <p:spPr>
          <a:xfrm flipV="1">
            <a:off x="1751888" y="3623417"/>
            <a:ext cx="0" cy="1350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FC0ADB-1631-F376-F94E-C9F04266583A}"/>
              </a:ext>
            </a:extLst>
          </p:cNvPr>
          <p:cNvCxnSpPr/>
          <p:nvPr/>
        </p:nvCxnSpPr>
        <p:spPr>
          <a:xfrm flipV="1">
            <a:off x="1751888" y="2085174"/>
            <a:ext cx="2700471" cy="2879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72E30F-D1DB-F6D8-EB74-EFA7752BF4F8}"/>
              </a:ext>
            </a:extLst>
          </p:cNvPr>
          <p:cNvSpPr txBox="1"/>
          <p:nvPr/>
        </p:nvSpPr>
        <p:spPr>
          <a:xfrm>
            <a:off x="295348" y="5170206"/>
            <a:ext cx="3712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UTILITY KNIFE TO CUT ALONG THE FLOOR MAT ON THE 3</a:t>
            </a:r>
            <a:r>
              <a:rPr lang="en-US" baseline="30000" dirty="0"/>
              <a:t>RD</a:t>
            </a:r>
            <a:r>
              <a:rPr lang="en-US" dirty="0"/>
              <a:t> ROW SEAT RAIL. REMOVE TRIMMED PIECE. </a:t>
            </a:r>
          </a:p>
        </p:txBody>
      </p:sp>
      <p:pic>
        <p:nvPicPr>
          <p:cNvPr id="14" name="Picture 13" descr="A picture containing military vehicle, transport, several&#10;&#10;Description automatically generated">
            <a:extLst>
              <a:ext uri="{FF2B5EF4-FFF2-40B4-BE49-F238E27FC236}">
                <a16:creationId xmlns:a16="http://schemas.microsoft.com/office/drawing/2014/main" id="{74EF662D-68D1-8C1E-11A4-2A44DCDD4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7270"/>
            <a:ext cx="5931477" cy="444860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40FEFD-03A5-D8C7-3F49-9C98D13F22D0}"/>
              </a:ext>
            </a:extLst>
          </p:cNvPr>
          <p:cNvCxnSpPr>
            <a:cxnSpLocks/>
          </p:cNvCxnSpPr>
          <p:nvPr/>
        </p:nvCxnSpPr>
        <p:spPr>
          <a:xfrm flipH="1" flipV="1">
            <a:off x="7631394" y="2170632"/>
            <a:ext cx="1009001" cy="29995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DB3AE4-2056-D8D1-D575-D7B3745F4580}"/>
              </a:ext>
            </a:extLst>
          </p:cNvPr>
          <p:cNvCxnSpPr>
            <a:cxnSpLocks/>
          </p:cNvCxnSpPr>
          <p:nvPr/>
        </p:nvCxnSpPr>
        <p:spPr>
          <a:xfrm flipV="1">
            <a:off x="8640395" y="2321574"/>
            <a:ext cx="2187126" cy="2815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8307A5-6A68-3E9C-B8C9-5E551265C4BC}"/>
              </a:ext>
            </a:extLst>
          </p:cNvPr>
          <p:cNvSpPr txBox="1"/>
          <p:nvPr/>
        </p:nvSpPr>
        <p:spPr>
          <a:xfrm>
            <a:off x="6807960" y="5290331"/>
            <a:ext cx="3592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HARDWARE PROVIDED, INSTALL TWO FRONT MOUNTING FEET TO VEHICLE.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16CFA4-B513-E247-C6BE-1BA102F32728}"/>
              </a:ext>
            </a:extLst>
          </p:cNvPr>
          <p:cNvCxnSpPr/>
          <p:nvPr/>
        </p:nvCxnSpPr>
        <p:spPr>
          <a:xfrm flipV="1">
            <a:off x="6588807" y="2042445"/>
            <a:ext cx="564023" cy="2614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7778C07-0435-3614-0CBB-0407263F9272}"/>
              </a:ext>
            </a:extLst>
          </p:cNvPr>
          <p:cNvSpPr txBox="1"/>
          <p:nvPr/>
        </p:nvSpPr>
        <p:spPr>
          <a:xfrm>
            <a:off x="5917730" y="4626157"/>
            <a:ext cx="139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FOOT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BB88B0-2160-4038-BED3-44D54B063C8E}"/>
              </a:ext>
            </a:extLst>
          </p:cNvPr>
          <p:cNvCxnSpPr/>
          <p:nvPr/>
        </p:nvCxnSpPr>
        <p:spPr>
          <a:xfrm flipH="1" flipV="1">
            <a:off x="10827521" y="2321574"/>
            <a:ext cx="145279" cy="2335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26EA04C-0B5E-DEB0-C564-F7C6C27FD07F}"/>
              </a:ext>
            </a:extLst>
          </p:cNvPr>
          <p:cNvSpPr txBox="1"/>
          <p:nvPr/>
        </p:nvSpPr>
        <p:spPr>
          <a:xfrm>
            <a:off x="10323320" y="4656973"/>
            <a:ext cx="13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FOOT</a:t>
            </a:r>
          </a:p>
        </p:txBody>
      </p:sp>
    </p:spTree>
    <p:extLst>
      <p:ext uri="{BB962C8B-B14F-4D97-AF65-F5344CB8AC3E}">
        <p14:creationId xmlns:p14="http://schemas.microsoft.com/office/powerpoint/2010/main" val="270421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DA8D-4ED1-07FE-C867-4FDE871F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5770C191-D6D8-3A42-74C9-FF79AF7D4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9" y="209262"/>
            <a:ext cx="3263503" cy="4351338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5E0A61-EFCC-45AE-D51E-A208D44AD2D4}"/>
              </a:ext>
            </a:extLst>
          </p:cNvPr>
          <p:cNvCxnSpPr/>
          <p:nvPr/>
        </p:nvCxnSpPr>
        <p:spPr>
          <a:xfrm flipV="1">
            <a:off x="1376218" y="2152073"/>
            <a:ext cx="286327" cy="2826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118CD8-6EBE-0C4F-678E-D5267C1D4CDC}"/>
              </a:ext>
            </a:extLst>
          </p:cNvPr>
          <p:cNvCxnSpPr/>
          <p:nvPr/>
        </p:nvCxnSpPr>
        <p:spPr>
          <a:xfrm flipV="1">
            <a:off x="1375873" y="2922662"/>
            <a:ext cx="730017" cy="2059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9A9FA5-B117-B4B2-6901-464CE091C488}"/>
              </a:ext>
            </a:extLst>
          </p:cNvPr>
          <p:cNvSpPr txBox="1"/>
          <p:nvPr/>
        </p:nvSpPr>
        <p:spPr>
          <a:xfrm>
            <a:off x="474139" y="4965788"/>
            <a:ext cx="183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FACTORY BOLTS FROM THESE TWO LOCATIONS</a:t>
            </a:r>
          </a:p>
        </p:txBody>
      </p:sp>
      <p:pic>
        <p:nvPicPr>
          <p:cNvPr id="13" name="Picture 12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C5C8E8A8-76A9-7FF5-B9BC-54B04DF9F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03" y="209261"/>
            <a:ext cx="3263503" cy="435133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52F2BB-720B-815C-F198-DF96B71F51BD}"/>
              </a:ext>
            </a:extLst>
          </p:cNvPr>
          <p:cNvCxnSpPr/>
          <p:nvPr/>
        </p:nvCxnSpPr>
        <p:spPr>
          <a:xfrm flipV="1">
            <a:off x="5178751" y="2580830"/>
            <a:ext cx="145279" cy="2307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E55008-8620-AFA7-74EC-072A2F8022C7}"/>
              </a:ext>
            </a:extLst>
          </p:cNvPr>
          <p:cNvSpPr txBox="1"/>
          <p:nvPr/>
        </p:nvSpPr>
        <p:spPr>
          <a:xfrm>
            <a:off x="4101703" y="4978400"/>
            <a:ext cx="3119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FACTORY HARDWARE TO INSTALL DRIVERS SIDE REAR FOOT</a:t>
            </a:r>
          </a:p>
        </p:txBody>
      </p:sp>
      <p:pic>
        <p:nvPicPr>
          <p:cNvPr id="18" name="Picture 17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A1F785D-DE35-4919-D095-FB433A63D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07" y="209261"/>
            <a:ext cx="3263503" cy="435133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A4ABFF-97EE-BA64-C615-115735133A44}"/>
              </a:ext>
            </a:extLst>
          </p:cNvPr>
          <p:cNvCxnSpPr/>
          <p:nvPr/>
        </p:nvCxnSpPr>
        <p:spPr>
          <a:xfrm flipV="1">
            <a:off x="9596927" y="2085174"/>
            <a:ext cx="841140" cy="2734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5C0999-139F-CF44-EBC8-D6018268CF28}"/>
              </a:ext>
            </a:extLst>
          </p:cNvPr>
          <p:cNvSpPr txBox="1"/>
          <p:nvPr/>
        </p:nvSpPr>
        <p:spPr>
          <a:xfrm>
            <a:off x="8396891" y="4837127"/>
            <a:ext cx="2956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FACTORY BOLT FROM THIS LOCATION</a:t>
            </a:r>
          </a:p>
        </p:txBody>
      </p:sp>
    </p:spTree>
    <p:extLst>
      <p:ext uri="{BB962C8B-B14F-4D97-AF65-F5344CB8AC3E}">
        <p14:creationId xmlns:p14="http://schemas.microsoft.com/office/powerpoint/2010/main" val="235429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0247-D74C-9C7E-F18A-8A915182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C727B5BC-F6BA-AA77-268D-D9B313557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0" y="176287"/>
            <a:ext cx="3263503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7B0264-D0F7-5631-AAFC-21A5568A82A3}"/>
              </a:ext>
            </a:extLst>
          </p:cNvPr>
          <p:cNvCxnSpPr/>
          <p:nvPr/>
        </p:nvCxnSpPr>
        <p:spPr>
          <a:xfrm flipV="1">
            <a:off x="1634836" y="2761673"/>
            <a:ext cx="424873" cy="20504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5FA781-EA9A-CFF2-CE92-A3CA8326D6F7}"/>
              </a:ext>
            </a:extLst>
          </p:cNvPr>
          <p:cNvSpPr txBox="1"/>
          <p:nvPr/>
        </p:nvSpPr>
        <p:spPr>
          <a:xfrm>
            <a:off x="293900" y="4854011"/>
            <a:ext cx="3047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PASSENGER REAR FOOT USING REMOVED FACTORY BOLT</a:t>
            </a:r>
          </a:p>
        </p:txBody>
      </p:sp>
      <p:pic>
        <p:nvPicPr>
          <p:cNvPr id="14" name="Picture 13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53A7D0EE-2C99-67F4-2751-F25084512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39" y="176287"/>
            <a:ext cx="5801784" cy="435133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70985D-7503-5F43-3E13-044C1C7ABB5B}"/>
              </a:ext>
            </a:extLst>
          </p:cNvPr>
          <p:cNvCxnSpPr/>
          <p:nvPr/>
        </p:nvCxnSpPr>
        <p:spPr>
          <a:xfrm flipH="1" flipV="1">
            <a:off x="5853869" y="2264636"/>
            <a:ext cx="59821" cy="2547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2A41A8A-4E0A-F6B6-B0F4-99744EEC6F82}"/>
              </a:ext>
            </a:extLst>
          </p:cNvPr>
          <p:cNvSpPr txBox="1"/>
          <p:nvPr/>
        </p:nvSpPr>
        <p:spPr>
          <a:xfrm>
            <a:off x="5264209" y="4854011"/>
            <a:ext cx="282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FRAME INTO VEHICLE</a:t>
            </a:r>
          </a:p>
        </p:txBody>
      </p:sp>
    </p:spTree>
    <p:extLst>
      <p:ext uri="{BB962C8B-B14F-4D97-AF65-F5344CB8AC3E}">
        <p14:creationId xmlns:p14="http://schemas.microsoft.com/office/powerpoint/2010/main" val="151475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6E07-4663-484D-F1FC-18B07A22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engine, gear&#10;&#10;Description automatically generated">
            <a:extLst>
              <a:ext uri="{FF2B5EF4-FFF2-40B4-BE49-F238E27FC236}">
                <a16:creationId xmlns:a16="http://schemas.microsoft.com/office/drawing/2014/main" id="{3D40B90B-FDF9-6A90-4D40-28ACFBCE7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19016"/>
            <a:ext cx="5801784" cy="4351338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104E28-B668-4B75-5B28-A2D308276733}"/>
              </a:ext>
            </a:extLst>
          </p:cNvPr>
          <p:cNvCxnSpPr/>
          <p:nvPr/>
        </p:nvCxnSpPr>
        <p:spPr>
          <a:xfrm flipV="1">
            <a:off x="2225964" y="2743200"/>
            <a:ext cx="674254" cy="2355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499F06-E8A4-5E76-8C24-7F9406DDEB8D}"/>
              </a:ext>
            </a:extLst>
          </p:cNvPr>
          <p:cNvSpPr txBox="1"/>
          <p:nvPr/>
        </p:nvSpPr>
        <p:spPr>
          <a:xfrm>
            <a:off x="999858" y="5076202"/>
            <a:ext cx="257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PACKAGE TRAY UNDERNEATH FRAME</a:t>
            </a:r>
          </a:p>
        </p:txBody>
      </p:sp>
      <p:pic>
        <p:nvPicPr>
          <p:cNvPr id="11" name="Picture 1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B438FEE-31F2-18AA-72AC-30F9097B6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05" y="219016"/>
            <a:ext cx="5801784" cy="435133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FF7596-0154-328E-AC22-40F354FD2772}"/>
              </a:ext>
            </a:extLst>
          </p:cNvPr>
          <p:cNvCxnSpPr/>
          <p:nvPr/>
        </p:nvCxnSpPr>
        <p:spPr>
          <a:xfrm flipV="1">
            <a:off x="7921951" y="2025353"/>
            <a:ext cx="666572" cy="2837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09AC53-2D70-54BE-364D-EE2C40BBAEB7}"/>
              </a:ext>
            </a:extLst>
          </p:cNvPr>
          <p:cNvCxnSpPr/>
          <p:nvPr/>
        </p:nvCxnSpPr>
        <p:spPr>
          <a:xfrm flipV="1">
            <a:off x="7930497" y="2512464"/>
            <a:ext cx="1828800" cy="23500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DED075-0D21-65A1-898A-D08261B9D3D2}"/>
              </a:ext>
            </a:extLst>
          </p:cNvPr>
          <p:cNvSpPr txBox="1"/>
          <p:nvPr/>
        </p:nvSpPr>
        <p:spPr>
          <a:xfrm>
            <a:off x="6537533" y="4862557"/>
            <a:ext cx="4358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SUPPORT BAR TO BACK OF PACKAGE TRAY</a:t>
            </a:r>
          </a:p>
        </p:txBody>
      </p:sp>
    </p:spTree>
    <p:extLst>
      <p:ext uri="{BB962C8B-B14F-4D97-AF65-F5344CB8AC3E}">
        <p14:creationId xmlns:p14="http://schemas.microsoft.com/office/powerpoint/2010/main" val="156994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75A6-C74F-D768-C783-FD36CB6C0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0AB9216B-920F-03F2-56C7-1AF1F811F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10469"/>
            <a:ext cx="5801784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27D669-BE86-4CD1-65CD-90564B2BBFD6}"/>
              </a:ext>
            </a:extLst>
          </p:cNvPr>
          <p:cNvCxnSpPr>
            <a:cxnSpLocks/>
          </p:cNvCxnSpPr>
          <p:nvPr/>
        </p:nvCxnSpPr>
        <p:spPr>
          <a:xfrm flipH="1" flipV="1">
            <a:off x="2540000" y="2309091"/>
            <a:ext cx="3117316" cy="2980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1BAEE0-3C6F-39D3-4CB4-D2FF0ED89FC9}"/>
              </a:ext>
            </a:extLst>
          </p:cNvPr>
          <p:cNvCxnSpPr>
            <a:cxnSpLocks/>
          </p:cNvCxnSpPr>
          <p:nvPr/>
        </p:nvCxnSpPr>
        <p:spPr>
          <a:xfrm flipV="1">
            <a:off x="5657316" y="1410056"/>
            <a:ext cx="136733" cy="38797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B6DC6C9-998F-318B-F629-67226A3FD46C}"/>
              </a:ext>
            </a:extLst>
          </p:cNvPr>
          <p:cNvSpPr txBox="1"/>
          <p:nvPr/>
        </p:nvSpPr>
        <p:spPr>
          <a:xfrm>
            <a:off x="4383993" y="5445823"/>
            <a:ext cx="2820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SUPPLIED 10-32 BHCS INTO ALL MOUNTING BRACKETS ON FRAME</a:t>
            </a:r>
          </a:p>
        </p:txBody>
      </p:sp>
      <p:pic>
        <p:nvPicPr>
          <p:cNvPr id="14" name="Picture 13" descr="A close-up of a suit&#10;&#10;Description automatically generated with low confidence">
            <a:extLst>
              <a:ext uri="{FF2B5EF4-FFF2-40B4-BE49-F238E27FC236}">
                <a16:creationId xmlns:a16="http://schemas.microsoft.com/office/drawing/2014/main" id="{495E309E-6E58-2999-D2B6-A39F1307E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8689" r="-971" b="9029"/>
          <a:stretch/>
        </p:blipFill>
        <p:spPr>
          <a:xfrm>
            <a:off x="6468810" y="195478"/>
            <a:ext cx="2640650" cy="2897024"/>
          </a:xfrm>
          <a:prstGeom prst="rect">
            <a:avLst/>
          </a:prstGeom>
        </p:spPr>
      </p:pic>
      <p:pic>
        <p:nvPicPr>
          <p:cNvPr id="16" name="Picture 1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7DB4B29A-2B91-A4E5-C8DA-197FB2F8E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5" y="3170490"/>
            <a:ext cx="4774251" cy="358068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393B81-142E-240D-3C3E-9844AD354C29}"/>
              </a:ext>
            </a:extLst>
          </p:cNvPr>
          <p:cNvCxnSpPr>
            <a:cxnSpLocks/>
          </p:cNvCxnSpPr>
          <p:nvPr/>
        </p:nvCxnSpPr>
        <p:spPr>
          <a:xfrm flipV="1">
            <a:off x="5657316" y="820396"/>
            <a:ext cx="2131819" cy="4469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4C0B81-A2A8-5372-C525-2612340D5902}"/>
              </a:ext>
            </a:extLst>
          </p:cNvPr>
          <p:cNvCxnSpPr/>
          <p:nvPr/>
        </p:nvCxnSpPr>
        <p:spPr>
          <a:xfrm flipV="1">
            <a:off x="5657316" y="2752436"/>
            <a:ext cx="2546647" cy="2537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ADF443-EEC8-8ACA-6AFC-F715B08E69EB}"/>
              </a:ext>
            </a:extLst>
          </p:cNvPr>
          <p:cNvCxnSpPr/>
          <p:nvPr/>
        </p:nvCxnSpPr>
        <p:spPr>
          <a:xfrm flipV="1">
            <a:off x="5657316" y="4021141"/>
            <a:ext cx="2256090" cy="1268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C360E2-9964-25D9-8A41-E263CA6493B0}"/>
              </a:ext>
            </a:extLst>
          </p:cNvPr>
          <p:cNvCxnSpPr/>
          <p:nvPr/>
        </p:nvCxnSpPr>
        <p:spPr>
          <a:xfrm flipV="1">
            <a:off x="5657316" y="4458328"/>
            <a:ext cx="4161802" cy="831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890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60B5-DB32-11FC-21BF-4EA4B0F0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554B4450-382B-5360-D453-3CA4CFC0E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4" y="163080"/>
            <a:ext cx="5801784" cy="4351338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3E9486-84B7-32A7-3B02-94EE0AB7F72A}"/>
              </a:ext>
            </a:extLst>
          </p:cNvPr>
          <p:cNvCxnSpPr/>
          <p:nvPr/>
        </p:nvCxnSpPr>
        <p:spPr>
          <a:xfrm flipV="1">
            <a:off x="2235200" y="3121891"/>
            <a:ext cx="979055" cy="1847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B51481-7752-FE80-2449-0216D95CEDDA}"/>
              </a:ext>
            </a:extLst>
          </p:cNvPr>
          <p:cNvSpPr txBox="1"/>
          <p:nvPr/>
        </p:nvSpPr>
        <p:spPr>
          <a:xfrm>
            <a:off x="581114" y="4969164"/>
            <a:ext cx="441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RE-INSTALL ELECTRONICS DRAWER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C29BF8-56D8-0AD1-8AFB-C4CBDED96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43" y="211019"/>
            <a:ext cx="3845608" cy="512747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C46897-E7AB-EA8C-EB0A-FF0AD52D045D}"/>
              </a:ext>
            </a:extLst>
          </p:cNvPr>
          <p:cNvCxnSpPr/>
          <p:nvPr/>
        </p:nvCxnSpPr>
        <p:spPr>
          <a:xfrm flipV="1">
            <a:off x="8203963" y="3121891"/>
            <a:ext cx="709301" cy="25781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1208AB-78F9-1184-61E1-401F00064B6C}"/>
              </a:ext>
            </a:extLst>
          </p:cNvPr>
          <p:cNvCxnSpPr/>
          <p:nvPr/>
        </p:nvCxnSpPr>
        <p:spPr>
          <a:xfrm flipV="1">
            <a:off x="8203963" y="2076628"/>
            <a:ext cx="1435693" cy="3623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A6E5B1-5149-EC66-E0B4-62019536A963}"/>
              </a:ext>
            </a:extLst>
          </p:cNvPr>
          <p:cNvSpPr txBox="1"/>
          <p:nvPr/>
        </p:nvSpPr>
        <p:spPr>
          <a:xfrm>
            <a:off x="7054943" y="5657671"/>
            <a:ext cx="3507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SIDE BOXES, THEN INSTALL LID ONTO UNIT</a:t>
            </a:r>
          </a:p>
          <a:p>
            <a:r>
              <a:rPr lang="en-US" dirty="0"/>
              <a:t>** SIDE BOX FLANGE WILL GO UNDERNEATH THE LID**</a:t>
            </a:r>
          </a:p>
        </p:txBody>
      </p:sp>
    </p:spTree>
    <p:extLst>
      <p:ext uri="{BB962C8B-B14F-4D97-AF65-F5344CB8AC3E}">
        <p14:creationId xmlns:p14="http://schemas.microsoft.com/office/powerpoint/2010/main" val="3278300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D1DCADDC703640B4C1C5024C0002ED" ma:contentTypeVersion="15" ma:contentTypeDescription="Create a new document." ma:contentTypeScope="" ma:versionID="4b9cb4d26a4056dd031a041d9bd12f44">
  <xsd:schema xmlns:xsd="http://www.w3.org/2001/XMLSchema" xmlns:xs="http://www.w3.org/2001/XMLSchema" xmlns:p="http://schemas.microsoft.com/office/2006/metadata/properties" xmlns:ns2="0e4f4c02-7d25-4105-974b-1ff653b60cea" xmlns:ns3="ccdea1bf-72e2-4e53-81ac-07a46604e190" targetNamespace="http://schemas.microsoft.com/office/2006/metadata/properties" ma:root="true" ma:fieldsID="bbde2f5b2773e20b2dd3e549c46d6cc3" ns2:_="" ns3:_="">
    <xsd:import namespace="0e4f4c02-7d25-4105-974b-1ff653b60cea"/>
    <xsd:import namespace="ccdea1bf-72e2-4e53-81ac-07a46604e1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4c02-7d25-4105-974b-1ff653b60c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88c3a45-edd8-4860-a999-49e846152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ea1bf-72e2-4e53-81ac-07a46604e19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4580b4-4b62-44f1-9cc8-690c7e3f6ccc}" ma:internalName="TaxCatchAll" ma:showField="CatchAllData" ma:web="ccdea1bf-72e2-4e53-81ac-07a46604e1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dea1bf-72e2-4e53-81ac-07a46604e190" xsi:nil="true"/>
    <lcf76f155ced4ddcb4097134ff3c332f xmlns="0e4f4c02-7d25-4105-974b-1ff653b60cea">
      <Terms xmlns="http://schemas.microsoft.com/office/infopath/2007/PartnerControls"/>
    </lcf76f155ced4ddcb4097134ff3c332f>
    <SharedWithUsers xmlns="ccdea1bf-72e2-4e53-81ac-07a46604e190">
      <UserInfo>
        <DisplayName>Jack Kelley</DisplayName>
        <AccountId>12</AccountId>
        <AccountType/>
      </UserInfo>
      <UserInfo>
        <DisplayName>James Wood</DisplayName>
        <AccountId>23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3A94A8-72BB-42A4-9DD5-005C1538F9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4c02-7d25-4105-974b-1ff653b60cea"/>
    <ds:schemaRef ds:uri="ccdea1bf-72e2-4e53-81ac-07a46604e1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D31062-B07C-4E50-9AA4-616E4772964B}">
  <ds:schemaRefs>
    <ds:schemaRef ds:uri="http://schemas.microsoft.com/office/2006/metadata/properties"/>
    <ds:schemaRef ds:uri="http://schemas.microsoft.com/office/infopath/2007/PartnerControls"/>
    <ds:schemaRef ds:uri="ccdea1bf-72e2-4e53-81ac-07a46604e190"/>
    <ds:schemaRef ds:uri="0e4f4c02-7d25-4105-974b-1ff653b60cea"/>
  </ds:schemaRefs>
</ds:datastoreItem>
</file>

<file path=customXml/itemProps3.xml><?xml version="1.0" encoding="utf-8"?>
<ds:datastoreItem xmlns:ds="http://schemas.openxmlformats.org/officeDocument/2006/customXml" ds:itemID="{F27EE052-8DAE-4625-BD30-CD3A00DA8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202</Words>
  <Application>Microsoft Office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INV-ES-FF-ET-TAH21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INV-ES-FF-ET-TAH21</dc:title>
  <dc:creator>Jarrett Magnum Kelley</dc:creator>
  <cp:lastModifiedBy>Jarrett Magnum Kelley</cp:lastModifiedBy>
  <cp:revision>2</cp:revision>
  <dcterms:created xsi:type="dcterms:W3CDTF">2022-08-03T21:55:05Z</dcterms:created>
  <dcterms:modified xsi:type="dcterms:W3CDTF">2022-08-04T14:17:13Z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0x01010019D1DCADDC703640B4C1C5024C0002ED</vt:lpwstr>
  </property>
</Properties>
</file>